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1"/>
  </p:notesMasterIdLst>
  <p:sldIdLst>
    <p:sldId id="256" r:id="rId5"/>
    <p:sldId id="289" r:id="rId6"/>
    <p:sldId id="279" r:id="rId7"/>
    <p:sldId id="290" r:id="rId8"/>
    <p:sldId id="291" r:id="rId9"/>
    <p:sldId id="280" r:id="rId10"/>
    <p:sldId id="292" r:id="rId11"/>
    <p:sldId id="281" r:id="rId12"/>
    <p:sldId id="267" r:id="rId13"/>
    <p:sldId id="269" r:id="rId14"/>
    <p:sldId id="277" r:id="rId15"/>
    <p:sldId id="293" r:id="rId16"/>
    <p:sldId id="272" r:id="rId17"/>
    <p:sldId id="270" r:id="rId18"/>
    <p:sldId id="275" r:id="rId19"/>
    <p:sldId id="265" r:id="rId20"/>
    <p:sldId id="294" r:id="rId21"/>
    <p:sldId id="285" r:id="rId22"/>
    <p:sldId id="284" r:id="rId23"/>
    <p:sldId id="288" r:id="rId24"/>
    <p:sldId id="287" r:id="rId25"/>
    <p:sldId id="286" r:id="rId26"/>
    <p:sldId id="268" r:id="rId27"/>
    <p:sldId id="264" r:id="rId28"/>
    <p:sldId id="266" r:id="rId29"/>
    <p:sldId id="28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F16776-AFCA-4876-9D8C-57EDE26E255D}" v="54" dt="2022-04-10T22:44:58.3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6E302-901B-4EC5-8063-F4475DEAA8C8}" type="datetimeFigureOut">
              <a:rPr lang="en-US" smtClean="0"/>
              <a:t>11/27/2023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B3765-1535-41FB-A927-AAD2D1E853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B3765-1535-41FB-A927-AAD2D1E8538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433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E9EF-BFD3-43EA-A868-783EE64D3026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15DF4-6503-424C-B89D-B31483AF0BFD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EE408-CEE3-4069-B613-CB32C19D658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4680C5-3949-48B3-AAD0-C6AC4D6634A8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51F9A-4BC0-4BDC-9C0A-439930D3F628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190EB-8738-400A-AFF7-6D1DEC6B76AF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0F0B9-B198-4467-8481-337D4552AC0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E8C0-DCD6-4618-824E-E5B47E37F774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6133B-A04A-40C7-999B-6B964B69F57E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66FB9-D28B-49B1-96AA-2DC4A0B82672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63742-95DB-4727-9E2D-E67133874C57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4C757-AC18-4BD4-B58D-C09C7F56266E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06CBA-D419-41FA-8B3E-D17E24A5F335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4B8EF-695A-4D91-86E6-BD3ABF986DC6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9A1DA-1075-4AB6-9AFC-9045E23C9F15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23360-0F07-4AD4-AAF8-61579BDE5A02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5D3E4-AEF6-4C0D-955F-4975ADE12833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F096B060-2D6F-430E-A017-FCCC5AF2AC19}" type="datetime1">
              <a:rPr lang="en-US" smtClean="0"/>
              <a:t>11/27/2023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hyperlink" Target="http://scifi.stackexchange.com/questions/148552/where-what-are-venoms-eyes" TargetMode="External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en.wikipedia.org/wiki/File:Killer_Whales.JPG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6.JP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25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live.orcasound.ne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view-image.php?image=211653&amp;picture=killer-whal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greenandgold.uaa.alaska.edu/blog/20957/orcas-exxon-valdez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pixnio.com/fauna-animals/fishes/salmon-fish-pictures/spawning-fall-chinook-salmon-fis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musingsofabiologistanddoglover.blogspot.com/2012/05/are-orcas-whales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lickr.com/photos/urbanworkbench/8751809904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p close image of waves">
            <a:extLst>
              <a:ext uri="{FF2B5EF4-FFF2-40B4-BE49-F238E27FC236}">
                <a16:creationId xmlns:a16="http://schemas.microsoft.com/office/drawing/2014/main" id="{9648A932-5E17-4859-9FE3-70EB96EA5C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1000"/>
          </a:blip>
          <a:srcRect l="9091" t="3462" b="1992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16A0C15-5BB2-41A2-BD46-E18F635D59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636" y="1717794"/>
            <a:ext cx="10097654" cy="754025"/>
          </a:xfrm>
        </p:spPr>
        <p:txBody>
          <a:bodyPr>
            <a:noAutofit/>
          </a:bodyPr>
          <a:lstStyle/>
          <a:p>
            <a:r>
              <a:rPr lang="en-US" sz="4800" dirty="0"/>
              <a:t>Southern Resident Killer Whales: </a:t>
            </a:r>
          </a:p>
          <a:p>
            <a:r>
              <a:rPr lang="en-US" sz="4800" dirty="0"/>
              <a:t>A Post Human Perspective</a:t>
            </a:r>
          </a:p>
        </p:txBody>
      </p:sp>
      <p:pic>
        <p:nvPicPr>
          <p:cNvPr id="4" name="call-examples">
            <a:hlinkClick r:id="" action="ppaction://media"/>
            <a:extLst>
              <a:ext uri="{FF2B5EF4-FFF2-40B4-BE49-F238E27FC236}">
                <a16:creationId xmlns:a16="http://schemas.microsoft.com/office/drawing/2014/main" id="{63AD3EFE-C29A-4E46-B775-685BA22557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84834" y="6200571"/>
            <a:ext cx="609600" cy="609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164" y="4464028"/>
            <a:ext cx="10448636" cy="1641490"/>
          </a:xfrm>
        </p:spPr>
        <p:txBody>
          <a:bodyPr>
            <a:normAutofit/>
          </a:bodyPr>
          <a:lstStyle/>
          <a:p>
            <a:r>
              <a:rPr lang="en-US" dirty="0"/>
              <a:t>The Watching Whales</a:t>
            </a:r>
          </a:p>
        </p:txBody>
      </p:sp>
    </p:spTree>
    <p:extLst>
      <p:ext uri="{BB962C8B-B14F-4D97-AF65-F5344CB8AC3E}">
        <p14:creationId xmlns:p14="http://schemas.microsoft.com/office/powerpoint/2010/main" val="354975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26DCBD-F5EB-41C5-9F2D-21226E45F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5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F674E-2FF3-4F89-8131-19D0BE56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153300-F07D-40C7-BF4A-BB5A28C84B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457" r="1" b="12505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swimming in a pool">
            <a:extLst>
              <a:ext uri="{FF2B5EF4-FFF2-40B4-BE49-F238E27FC236}">
                <a16:creationId xmlns:a16="http://schemas.microsoft.com/office/drawing/2014/main" id="{17FADDCD-8669-41BC-B6E5-04920E577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030" b="117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989186-B182-479A-9097-6B998541C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0213" y="62379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83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E0C126-22FB-4656-AC60-F2CA1CA32E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963025" y="629173"/>
            <a:ext cx="8263155" cy="5533363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042ED58-2219-4574-9D1A-73C832BBD4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400" y="61625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372"/>
    </mc:Choice>
    <mc:Fallback xmlns="">
      <p:transition spd="slow" advClick="0" advTm="233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34E30B32-ED31-4887-8906-A274C4FE7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915980 w 12191999"/>
              <a:gd name="connsiteY0" fmla="*/ 643467 h 6858000"/>
              <a:gd name="connsiteX1" fmla="*/ 810509 w 12191999"/>
              <a:gd name="connsiteY1" fmla="*/ 748938 h 6858000"/>
              <a:gd name="connsiteX2" fmla="*/ 810509 w 12191999"/>
              <a:gd name="connsiteY2" fmla="*/ 5738739 h 6858000"/>
              <a:gd name="connsiteX3" fmla="*/ 915980 w 12191999"/>
              <a:gd name="connsiteY3" fmla="*/ 5844210 h 6858000"/>
              <a:gd name="connsiteX4" fmla="*/ 11269845 w 12191999"/>
              <a:gd name="connsiteY4" fmla="*/ 5844210 h 6858000"/>
              <a:gd name="connsiteX5" fmla="*/ 11375316 w 12191999"/>
              <a:gd name="connsiteY5" fmla="*/ 5738739 h 6858000"/>
              <a:gd name="connsiteX6" fmla="*/ 11375316 w 12191999"/>
              <a:gd name="connsiteY6" fmla="*/ 748938 h 6858000"/>
              <a:gd name="connsiteX7" fmla="*/ 11269845 w 12191999"/>
              <a:gd name="connsiteY7" fmla="*/ 643467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915980" y="643467"/>
                </a:moveTo>
                <a:cubicBezTo>
                  <a:pt x="857730" y="643467"/>
                  <a:pt x="810509" y="690688"/>
                  <a:pt x="810509" y="748938"/>
                </a:cubicBezTo>
                <a:lnTo>
                  <a:pt x="810509" y="5738739"/>
                </a:lnTo>
                <a:cubicBezTo>
                  <a:pt x="810509" y="5796989"/>
                  <a:pt x="857730" y="5844210"/>
                  <a:pt x="915980" y="5844210"/>
                </a:cubicBezTo>
                <a:lnTo>
                  <a:pt x="11269845" y="5844210"/>
                </a:lnTo>
                <a:cubicBezTo>
                  <a:pt x="11328095" y="5844210"/>
                  <a:pt x="11375316" y="5796989"/>
                  <a:pt x="11375316" y="5738739"/>
                </a:cubicBezTo>
                <a:lnTo>
                  <a:pt x="11375316" y="748938"/>
                </a:lnTo>
                <a:cubicBezTo>
                  <a:pt x="11375316" y="690688"/>
                  <a:pt x="11328095" y="643467"/>
                  <a:pt x="11269845" y="64346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0363D8-C707-4F8A-BE75-3E3BBCED0A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53769" y="6248400"/>
            <a:ext cx="609600" cy="609600"/>
          </a:xfrm>
          <a:prstGeom prst="rect">
            <a:avLst/>
          </a:prstGeom>
        </p:spPr>
      </p:pic>
      <p:pic>
        <p:nvPicPr>
          <p:cNvPr id="5" name="Picture 4" descr="A picture containing aquatic mammal, person, mammal, dolphin&#10;&#10;Description automatically generated">
            <a:extLst>
              <a:ext uri="{FF2B5EF4-FFF2-40B4-BE49-F238E27FC236}">
                <a16:creationId xmlns:a16="http://schemas.microsoft.com/office/drawing/2014/main" id="{B51C4931-A313-434D-8C72-A68A12FCFC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97426" y="699052"/>
            <a:ext cx="6696765" cy="502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8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67"/>
    </mc:Choice>
    <mc:Fallback xmlns="">
      <p:transition spd="slow" advTm="37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BF28FE-ABBF-4218-AE52-3056A21721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5382" y="6248390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364312-48D7-437E-A61A-94173D690B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03" y="645935"/>
            <a:ext cx="10900593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54"/>
    </mc:Choice>
    <mc:Fallback xmlns="">
      <p:transition spd="slow" advTm="44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393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9EB26D-789A-4FD0-827A-26F02B2C44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256" b="1161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B6DC9F-0359-4E9E-A1CA-E7111D95A2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380" y="6192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4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84"/>
    </mc:Choice>
    <mc:Fallback xmlns="">
      <p:transition spd="slow" advTm="29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26DCBD-F5EB-41C5-9F2D-21226E45F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5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F674E-2FF3-4F89-8131-19D0BE56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AC87A-FE94-4BAE-B366-5A673E4939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52" r="1" b="28257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3D28B7-B61F-4769-8919-8C3B225182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17361" y="5540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9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787"/>
    </mc:Choice>
    <mc:Fallback xmlns="">
      <p:transition spd="slow" advTm="4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146D40-AC0D-41DE-9D9A-154D1531E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0E96626-963E-43C8-A1B1-9E94499CF6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35854" y="59320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35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65"/>
    </mc:Choice>
    <mc:Fallback xmlns="">
      <p:transition spd="slow" advTm="41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BFAF27-30F2-4EFF-BE0B-511C5453D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705" y="524021"/>
            <a:ext cx="10328812" cy="58099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8E4FFAD-76CA-41AC-A278-B0F73A96BD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0073" y="5645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24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48"/>
    </mc:Choice>
    <mc:Fallback xmlns="">
      <p:transition spd="slow" advTm="31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D94C06-CD24-46AA-BFE8-D517190E6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851" y="211375"/>
            <a:ext cx="9017391" cy="637229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7024A64-216F-45B9-81B4-AF7798F2E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42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54"/>
    </mc:Choice>
    <mc:Fallback xmlns="">
      <p:transition spd="slow" advTm="2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wo ducks swimming in water&#10;&#10;Description automatically generated with low confidence">
            <a:extLst>
              <a:ext uri="{FF2B5EF4-FFF2-40B4-BE49-F238E27FC236}">
                <a16:creationId xmlns:a16="http://schemas.microsoft.com/office/drawing/2014/main" id="{767F0ACC-F861-4276-A626-5E13946F36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20" y="39766"/>
            <a:ext cx="12191980" cy="685799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4B4FE7-1CDC-45DE-AD84-B9C8CE4FA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82380" y="62086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18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0"/>
    </mc:Choice>
    <mc:Fallback xmlns="">
      <p:transition spd="slow" advClick="0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C898B-8CD8-4D6B-A11E-65D10C3238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6F50829-D645-4D7D-ACBE-6B9EBAAC6A81}"/>
              </a:ext>
            </a:extLst>
          </p:cNvPr>
          <p:cNvSpPr/>
          <p:nvPr/>
        </p:nvSpPr>
        <p:spPr>
          <a:xfrm>
            <a:off x="5909733" y="880533"/>
            <a:ext cx="4521200" cy="13546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D6C0EA-B686-4D9E-B494-FB413AC23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43855" y="6241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9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64"/>
    </mc:Choice>
    <mc:Fallback xmlns="">
      <p:transition spd="slow" advTm="33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2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5A8D6EE-B076-49AE-A6A6-0D34EB37A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206" y="732121"/>
            <a:ext cx="8084322" cy="5393758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507D18-8AB9-4040-900E-415CB17E6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1491" y="6052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162"/>
    </mc:Choice>
    <mc:Fallback xmlns="">
      <p:transition spd="slow" advTm="5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B0D763-E715-4628-8B60-5D15916CE7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531FDE-19D2-4721-AF2A-E145980D4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1108" y="1291536"/>
            <a:ext cx="7846902" cy="4284822"/>
          </a:xfrm>
          <a:prstGeom prst="rect">
            <a:avLst/>
          </a:prstGeom>
        </p:spPr>
      </p:pic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F9204591-70A5-4281-AD15-248C44BFD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999" cy="6858000"/>
          </a:xfrm>
          <a:custGeom>
            <a:avLst/>
            <a:gdLst>
              <a:gd name="connsiteX0" fmla="*/ 1399915 w 12191999"/>
              <a:gd name="connsiteY0" fmla="*/ 643467 h 6858000"/>
              <a:gd name="connsiteX1" fmla="*/ 1286934 w 12191999"/>
              <a:gd name="connsiteY1" fmla="*/ 756448 h 6858000"/>
              <a:gd name="connsiteX2" fmla="*/ 1286934 w 12191999"/>
              <a:gd name="connsiteY2" fmla="*/ 6101552 h 6858000"/>
              <a:gd name="connsiteX3" fmla="*/ 1399915 w 12191999"/>
              <a:gd name="connsiteY3" fmla="*/ 6214533 h 6858000"/>
              <a:gd name="connsiteX4" fmla="*/ 10802506 w 12191999"/>
              <a:gd name="connsiteY4" fmla="*/ 6214533 h 6858000"/>
              <a:gd name="connsiteX5" fmla="*/ 10915487 w 12191999"/>
              <a:gd name="connsiteY5" fmla="*/ 6101552 h 6858000"/>
              <a:gd name="connsiteX6" fmla="*/ 10915487 w 12191999"/>
              <a:gd name="connsiteY6" fmla="*/ 756448 h 6858000"/>
              <a:gd name="connsiteX7" fmla="*/ 10802506 w 12191999"/>
              <a:gd name="connsiteY7" fmla="*/ 643467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1399915" y="643467"/>
                </a:moveTo>
                <a:cubicBezTo>
                  <a:pt x="1337517" y="643467"/>
                  <a:pt x="1286934" y="694050"/>
                  <a:pt x="1286934" y="756448"/>
                </a:cubicBezTo>
                <a:lnTo>
                  <a:pt x="1286934" y="6101552"/>
                </a:lnTo>
                <a:cubicBezTo>
                  <a:pt x="1286934" y="6163950"/>
                  <a:pt x="1337517" y="6214533"/>
                  <a:pt x="1399915" y="6214533"/>
                </a:cubicBezTo>
                <a:lnTo>
                  <a:pt x="10802506" y="6214533"/>
                </a:lnTo>
                <a:cubicBezTo>
                  <a:pt x="10864904" y="6214533"/>
                  <a:pt x="10915487" y="6163950"/>
                  <a:pt x="10915487" y="6101552"/>
                </a:cubicBezTo>
                <a:lnTo>
                  <a:pt x="10915487" y="756448"/>
                </a:lnTo>
                <a:cubicBezTo>
                  <a:pt x="10915487" y="694050"/>
                  <a:pt x="10864904" y="643467"/>
                  <a:pt x="10802506" y="64346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E1B050-037C-4D15-ABC8-63511DBFF0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94473" y="600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5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91"/>
    </mc:Choice>
    <mc:Fallback xmlns="">
      <p:transition spd="slow" advTm="60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25B31E-171A-408A-BD80-7FB8DC03FD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99" b="1917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4FB8063-39F5-47CF-AC25-DD3EA010AB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9963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3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0"/>
    </mc:Choice>
    <mc:Fallback xmlns="">
      <p:transition spd="slow" advTm="4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88DAE-BB0B-4358-8C46-8376A972D7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24" b="157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"/>
    </mc:Choice>
    <mc:Fallback xmlns="">
      <p:transition spd="slow" advClick="0" advTm="3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53BE94-7249-46E5-8F89-1ECD632AA6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51" r="1" b="29071"/>
          <a:stretch/>
        </p:blipFill>
        <p:spPr>
          <a:xfrm>
            <a:off x="643467" y="643467"/>
            <a:ext cx="10905065" cy="5283997"/>
          </a:xfrm>
          <a:prstGeom prst="rect">
            <a:avLst/>
          </a:prstGeom>
        </p:spPr>
      </p:pic>
      <p:sp useBgFill="1">
        <p:nvSpPr>
          <p:cNvPr id="7" name="Freeform: Shape 6">
            <a:extLst>
              <a:ext uri="{FF2B5EF4-FFF2-40B4-BE49-F238E27FC236}">
                <a16:creationId xmlns:a16="http://schemas.microsoft.com/office/drawing/2014/main" id="{34E30B32-ED31-4887-8906-A274C4FE7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custGeom>
            <a:avLst/>
            <a:gdLst>
              <a:gd name="connsiteX0" fmla="*/ 915980 w 12191999"/>
              <a:gd name="connsiteY0" fmla="*/ 643467 h 6858000"/>
              <a:gd name="connsiteX1" fmla="*/ 810509 w 12191999"/>
              <a:gd name="connsiteY1" fmla="*/ 748938 h 6858000"/>
              <a:gd name="connsiteX2" fmla="*/ 810509 w 12191999"/>
              <a:gd name="connsiteY2" fmla="*/ 5738739 h 6858000"/>
              <a:gd name="connsiteX3" fmla="*/ 915980 w 12191999"/>
              <a:gd name="connsiteY3" fmla="*/ 5844210 h 6858000"/>
              <a:gd name="connsiteX4" fmla="*/ 11269845 w 12191999"/>
              <a:gd name="connsiteY4" fmla="*/ 5844210 h 6858000"/>
              <a:gd name="connsiteX5" fmla="*/ 11375316 w 12191999"/>
              <a:gd name="connsiteY5" fmla="*/ 5738739 h 6858000"/>
              <a:gd name="connsiteX6" fmla="*/ 11375316 w 12191999"/>
              <a:gd name="connsiteY6" fmla="*/ 748938 h 6858000"/>
              <a:gd name="connsiteX7" fmla="*/ 11269845 w 12191999"/>
              <a:gd name="connsiteY7" fmla="*/ 643467 h 6858000"/>
              <a:gd name="connsiteX8" fmla="*/ 0 w 12191999"/>
              <a:gd name="connsiteY8" fmla="*/ 0 h 6858000"/>
              <a:gd name="connsiteX9" fmla="*/ 12191999 w 12191999"/>
              <a:gd name="connsiteY9" fmla="*/ 0 h 6858000"/>
              <a:gd name="connsiteX10" fmla="*/ 12191999 w 12191999"/>
              <a:gd name="connsiteY10" fmla="*/ 6858000 h 6858000"/>
              <a:gd name="connsiteX11" fmla="*/ 0 w 12191999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9" h="6858000">
                <a:moveTo>
                  <a:pt x="915980" y="643467"/>
                </a:moveTo>
                <a:cubicBezTo>
                  <a:pt x="857730" y="643467"/>
                  <a:pt x="810509" y="690688"/>
                  <a:pt x="810509" y="748938"/>
                </a:cubicBezTo>
                <a:lnTo>
                  <a:pt x="810509" y="5738739"/>
                </a:lnTo>
                <a:cubicBezTo>
                  <a:pt x="810509" y="5796989"/>
                  <a:pt x="857730" y="5844210"/>
                  <a:pt x="915980" y="5844210"/>
                </a:cubicBezTo>
                <a:lnTo>
                  <a:pt x="11269845" y="5844210"/>
                </a:lnTo>
                <a:cubicBezTo>
                  <a:pt x="11328095" y="5844210"/>
                  <a:pt x="11375316" y="5796989"/>
                  <a:pt x="11375316" y="5738739"/>
                </a:cubicBezTo>
                <a:lnTo>
                  <a:pt x="11375316" y="748938"/>
                </a:lnTo>
                <a:cubicBezTo>
                  <a:pt x="11375316" y="690688"/>
                  <a:pt x="11328095" y="643467"/>
                  <a:pt x="11269845" y="643467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  <a:effectLst>
            <a:outerShdw blurRad="139700" dist="508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69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"/>
    </mc:Choice>
    <mc:Fallback xmlns="">
      <p:transition spd="slow" advClick="0" advTm="3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FA20A-7549-4C6A-9288-645DFE463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 sources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94AD9-9B17-4B6F-8D34-1E65562A6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SRKW sounds from </a:t>
            </a:r>
            <a:r>
              <a:rPr lang="en-CA" dirty="0">
                <a:hlinkClick r:id="rId2"/>
              </a:rPr>
              <a:t>https://live.orcasound.net/</a:t>
            </a:r>
            <a:endParaRPr lang="en-CA" dirty="0"/>
          </a:p>
          <a:p>
            <a:r>
              <a:rPr lang="en-CA" dirty="0"/>
              <a:t>Igor </a:t>
            </a:r>
            <a:r>
              <a:rPr lang="en-CA" dirty="0" err="1"/>
              <a:t>Levit</a:t>
            </a:r>
            <a:r>
              <a:rPr lang="en-CA" dirty="0"/>
              <a:t> - Beethoven: Piano Sonata No. 14, Op. 27 No. 2, "Moonlight" (Opus </a:t>
            </a:r>
            <a:r>
              <a:rPr lang="en-CA" dirty="0" err="1"/>
              <a:t>Klassik</a:t>
            </a:r>
            <a:r>
              <a:rPr lang="en-CA" dirty="0"/>
              <a:t> 2019)</a:t>
            </a:r>
          </a:p>
          <a:p>
            <a:endParaRPr lang="en-CA" dirty="0"/>
          </a:p>
          <a:p>
            <a:endParaRPr lang="en-CA" dirty="0"/>
          </a:p>
          <a:p>
            <a:endParaRPr lang="en-CA" dirty="0"/>
          </a:p>
          <a:p>
            <a:r>
              <a:rPr lang="en-CA" dirty="0"/>
              <a:t>All photos obtained from open sources </a:t>
            </a:r>
            <a:r>
              <a:rPr lang="en-CA" dirty="0" err="1"/>
              <a:t>micorsoft</a:t>
            </a:r>
            <a:r>
              <a:rPr lang="en-CA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685791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826DCBD-F5EB-41C5-9F2D-21226E45F3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34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F674E-2FF3-4F89-8131-19D0BE562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Y2Mate.is - Igor Levit - Beethoven Piano Sonata No. 14, Op. 27 No. 2, Moonlight (Opus Klassik 2019)-9EGdL_P2iXE-64k-1649014836781">
            <a:hlinkClick r:id="" action="ppaction://media"/>
            <a:extLst>
              <a:ext uri="{FF2B5EF4-FFF2-40B4-BE49-F238E27FC236}">
                <a16:creationId xmlns:a16="http://schemas.microsoft.com/office/drawing/2014/main" id="{F4302B75-63E5-4746-9CE0-661C9162F3E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5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7361" y="5540163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7F3887-589B-4ECC-98F5-A81A78D939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14" r="1" b="30471"/>
          <a:stretch/>
        </p:blipFill>
        <p:spPr>
          <a:xfrm>
            <a:off x="643467" y="643845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81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whales jumping out of the water&#10;&#10;Description automatically generated with medium confidence">
            <a:extLst>
              <a:ext uri="{FF2B5EF4-FFF2-40B4-BE49-F238E27FC236}">
                <a16:creationId xmlns:a16="http://schemas.microsoft.com/office/drawing/2014/main" id="{11B8BAAB-351F-40FE-9A5A-7D22B184DF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561" b="115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2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lphins swimming in water&#10;&#10;Description automatically generated with low confidence">
            <a:extLst>
              <a:ext uri="{FF2B5EF4-FFF2-40B4-BE49-F238E27FC236}">
                <a16:creationId xmlns:a16="http://schemas.microsoft.com/office/drawing/2014/main" id="{71B18BF0-FE41-409C-94B4-259E6B4A8B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34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0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ish swimming in water&#10;&#10;Description automatically generated with low confidence">
            <a:extLst>
              <a:ext uri="{FF2B5EF4-FFF2-40B4-BE49-F238E27FC236}">
                <a16:creationId xmlns:a16="http://schemas.microsoft.com/office/drawing/2014/main" id="{713F6A1C-6E11-4F2C-B80E-12DD8FE216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4514" b="112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3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dolphins swimming in water&#10;&#10;Description automatically generated with low confidence">
            <a:extLst>
              <a:ext uri="{FF2B5EF4-FFF2-40B4-BE49-F238E27FC236}">
                <a16:creationId xmlns:a16="http://schemas.microsoft.com/office/drawing/2014/main" id="{A633CE50-55B6-4047-B4CF-BD38780053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3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ky, outdoor, nature, mountain&#10;&#10;Description automatically generated">
            <a:extLst>
              <a:ext uri="{FF2B5EF4-FFF2-40B4-BE49-F238E27FC236}">
                <a16:creationId xmlns:a16="http://schemas.microsoft.com/office/drawing/2014/main" id="{98EE1811-B4AE-409C-AC80-5D8156075F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t="35739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4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FCE4D6-EBD7-4F61-8024-D67FA56D6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</a:blip>
          <a:srcRect t="16370" b="162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AF23494-F630-4E01-81EA-AA2F2975971E}">
  <ds:schemaRefs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16c05727-aa75-4e4a-9b5f-8a80a1165891"/>
    <ds:schemaRef ds:uri="71af3243-3dd4-4a8d-8c0d-dd76da1f02a5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Depth design</Template>
  <TotalTime>11317</TotalTime>
  <Words>60</Words>
  <Application>Microsoft Office PowerPoint</Application>
  <PresentationFormat>Widescreen</PresentationFormat>
  <Paragraphs>11</Paragraphs>
  <Slides>26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Corbel</vt:lpstr>
      <vt:lpstr>Depth</vt:lpstr>
      <vt:lpstr>The Watching Whales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Music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Jennifer Hakola</dc:creator>
  <cp:lastModifiedBy>Jennifer Hakola</cp:lastModifiedBy>
  <cp:revision>14</cp:revision>
  <dcterms:created xsi:type="dcterms:W3CDTF">2022-03-18T01:57:10Z</dcterms:created>
  <dcterms:modified xsi:type="dcterms:W3CDTF">2023-11-28T01:12:34Z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